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7" d="100"/>
          <a:sy n="27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AD016A-F20D-4553-BCC0-61B6A6BA3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0" y="3129796"/>
            <a:ext cx="2528160" cy="2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26AE-20FC-4FB3-9759-30AF2AD1F0C0}"/>
              </a:ext>
            </a:extLst>
          </p:cNvPr>
          <p:cNvSpPr txBox="1"/>
          <p:nvPr/>
        </p:nvSpPr>
        <p:spPr>
          <a:xfrm>
            <a:off x="2382473" y="1778466"/>
            <a:ext cx="6702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</a:t>
            </a:r>
            <a:endParaRPr lang="en-US" altLang="ko-KR" dirty="0"/>
          </a:p>
          <a:p>
            <a:r>
              <a:rPr lang="ko-KR" altLang="en-US" dirty="0" err="1"/>
              <a:t>어느날</a:t>
            </a:r>
            <a:r>
              <a:rPr lang="ko-KR" altLang="en-US" dirty="0"/>
              <a:t> 자고 일어나보니 세계가 </a:t>
            </a:r>
            <a:r>
              <a:rPr lang="ko-KR" altLang="en-US" dirty="0" err="1"/>
              <a:t>바껴있었다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세계는 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2" y="1680594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2" y="1377192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</p:spTree>
    <p:extLst>
      <p:ext uri="{BB962C8B-B14F-4D97-AF65-F5344CB8AC3E}">
        <p14:creationId xmlns:p14="http://schemas.microsoft.com/office/powerpoint/2010/main" val="214528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2B3319-3EA9-4D0F-AD2C-C062F3C6C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" y="3129797"/>
            <a:ext cx="3674938" cy="3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E3F62-7773-4CF1-B022-139D46ADE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9" y="3040906"/>
            <a:ext cx="325800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E135A-4515-47FC-84FE-96B16E116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3429000"/>
            <a:ext cx="3235612" cy="36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B0748E-CA3B-46D4-A1E5-6D058AB4D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3129797"/>
            <a:ext cx="280074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119</Words>
  <Application>Microsoft Office PowerPoint</Application>
  <PresentationFormat>와이드스크린</PresentationFormat>
  <Paragraphs>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11</cp:revision>
  <dcterms:created xsi:type="dcterms:W3CDTF">2018-01-29T08:19:32Z</dcterms:created>
  <dcterms:modified xsi:type="dcterms:W3CDTF">2018-01-30T07:56:16Z</dcterms:modified>
</cp:coreProperties>
</file>